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8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3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7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4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28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Marianna Fórizs</cp:lastModifiedBy>
  <cp:revision>1</cp:revision>
  <dcterms:created xsi:type="dcterms:W3CDTF">2020-03-20T02:02:22Z</dcterms:created>
  <dcterms:modified xsi:type="dcterms:W3CDTF">2020-04-02T13:26:16Z</dcterms:modified>
</cp:coreProperties>
</file>